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C13E2-BF3C-4625-8CAA-EFB8FAAEEFBD}" type="datetimeFigureOut">
              <a:rPr lang="es-MX" smtClean="0"/>
              <a:pPr/>
              <a:t>16/10/2016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C7399-E82F-4860-94D9-4D952AF39F1F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1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356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2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356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3" name="4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5780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C759752-6FD6-464B-9D70-27D96C964E78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479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749D560-18A7-4EB9-B06B-E493271CCF4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948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51920" y="404664"/>
            <a:ext cx="5122912" cy="432048"/>
          </a:xfrm>
          <a:prstGeom prst="rect">
            <a:avLst/>
          </a:prstGeom>
        </p:spPr>
        <p:txBody>
          <a:bodyPr/>
          <a:lstStyle>
            <a:lvl1pPr algn="r">
              <a:defRPr sz="2400" baseline="0">
                <a:solidFill>
                  <a:schemeClr val="tx1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5613" y="637698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2B394ED-CF0E-4AF4-A3F6-C408F29812A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314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128606A-C666-429B-A045-C118A8656F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188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AA6164-C093-4305-90E0-51B83489589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737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7BE3EEE-2503-4911-9EE8-E75C90B39423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310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CA9B1BC-97FD-4691-A53E-B24BCBE59ACB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472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2F1170-5A9D-4E2A-8CA9-D1DAAB42C1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570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9BE64C9-7974-403F-B082-951A3EEE2E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843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2E2DC90-2CFF-4BE5-AAE9-8A9D1B57F8AE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399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1027" name="11 Image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b="1" kern="1200">
          <a:solidFill>
            <a:srgbClr val="7F7F7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179512" y="14127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Indicador</a:t>
            </a:r>
          </a:p>
        </p:txBody>
      </p:sp>
      <p:sp>
        <p:nvSpPr>
          <p:cNvPr id="6" name="6 Rectángulo"/>
          <p:cNvSpPr/>
          <p:nvPr/>
        </p:nvSpPr>
        <p:spPr>
          <a:xfrm>
            <a:off x="1907704" y="1268760"/>
            <a:ext cx="5904656" cy="64633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s-MX" b="1" dirty="0" smtClean="0">
                <a:solidFill>
                  <a:prstClr val="white"/>
                </a:solidFill>
                <a:cs typeface="Arial" charset="0"/>
              </a:rPr>
              <a:t>Porcentaje de investigaciones, metodologías y publicaciones de cultura financiera apoyados.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35696" y="2708920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prstClr val="black"/>
                </a:solidFill>
              </a:rPr>
              <a:t>Mide el número de investigaciones, metodologías y publicaciones de cultura financiera apoyados.</a:t>
            </a:r>
          </a:p>
          <a:p>
            <a:endParaRPr lang="es-MX" dirty="0" smtClean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62880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Nivel: Componente</a:t>
            </a:r>
          </a:p>
        </p:txBody>
      </p:sp>
      <p:sp>
        <p:nvSpPr>
          <p:cNvPr id="10" name="Down Arrow 9"/>
          <p:cNvSpPr/>
          <p:nvPr/>
        </p:nvSpPr>
        <p:spPr>
          <a:xfrm>
            <a:off x="4499992" y="2132856"/>
            <a:ext cx="648072" cy="36004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pic>
        <p:nvPicPr>
          <p:cNvPr id="11" name="Picture 10" descr="niño preguntand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3077517"/>
            <a:ext cx="1359595" cy="1359595"/>
          </a:xfrm>
          <a:prstGeom prst="rect">
            <a:avLst/>
          </a:prstGeom>
        </p:spPr>
      </p:pic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907705" y="4149080"/>
          <a:ext cx="6480719" cy="189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4287"/>
                <a:gridCol w="3466432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2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Sumatoria de investigaciones, metodologías y publicaciones apoyadas para fomentar la cultura financiera en el ecosistema emprendedor en el período 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Total de investigaciones, metodologías y publicaciones estimadas a apoyar en el período t</a:t>
                      </a: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Frecuencia: Semestral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835697" y="378904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Variables para su medición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23528" y="3873822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Medios de verificación</a:t>
            </a:r>
          </a:p>
          <a:p>
            <a:endParaRPr lang="es-MX" b="1" dirty="0" smtClean="0">
              <a:solidFill>
                <a:prstClr val="black"/>
              </a:solidFill>
            </a:endParaRPr>
          </a:p>
          <a:p>
            <a:endParaRPr lang="es-MX" b="1" dirty="0" smtClean="0">
              <a:solidFill>
                <a:prstClr val="black"/>
              </a:solidFill>
            </a:endParaRPr>
          </a:p>
        </p:txBody>
      </p:sp>
      <p:sp>
        <p:nvSpPr>
          <p:cNvPr id="6" name="16 Rectángulo"/>
          <p:cNvSpPr/>
          <p:nvPr/>
        </p:nvSpPr>
        <p:spPr>
          <a:xfrm>
            <a:off x="1691680" y="1268760"/>
            <a:ext cx="6552728" cy="36933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prstClr val="white"/>
                </a:solidFill>
              </a:rPr>
              <a:t>Meta </a:t>
            </a:r>
            <a:r>
              <a:rPr lang="es-MX" b="1" dirty="0" smtClean="0">
                <a:solidFill>
                  <a:prstClr val="white"/>
                </a:solidFill>
              </a:rPr>
              <a:t>2016 </a:t>
            </a:r>
            <a:r>
              <a:rPr lang="es-MX" b="1" dirty="0">
                <a:solidFill>
                  <a:prstClr val="white"/>
                </a:solidFill>
              </a:rPr>
              <a:t>y avance alcanzado</a:t>
            </a:r>
            <a:endParaRPr lang="es-ES" b="1" dirty="0">
              <a:solidFill>
                <a:prstClr val="white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59632" y="1628800"/>
          <a:ext cx="7488832" cy="21031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296144"/>
                <a:gridCol w="2088232"/>
                <a:gridCol w="4104456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Meta anual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Avance</a:t>
                      </a:r>
                      <a:r>
                        <a:rPr lang="es-MX" baseline="0" dirty="0" smtClean="0"/>
                        <a:t> junio 2016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Comentarios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100</a:t>
                      </a:r>
                      <a:r>
                        <a:rPr lang="es-MX" sz="1400" dirty="0" smtClean="0"/>
                        <a:t>%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140%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La convocatoria 3.1 Profesionalización de capacidades financieras, vinculación y generación de contenidos para documentar y madurar el ecosistema emprendedor aprobó 55 proyectos de los cuales 10 refieren investigaciones, metodologías y estudios relacionados con el desarrollo de la cultura financiera, mientras que a través de los proyectos al amparo de los convenios de coordinación con los estados se aprobaron 4 proyectos, por lo que el total de investigaciones aprobadas alcanza 14</a:t>
                      </a:r>
                      <a:endParaRPr lang="es-MX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67544" y="4460919"/>
            <a:ext cx="81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dirty="0" smtClean="0"/>
              <a:t> 3.1 Proyectos apoyados de la convocatoria 3.1 Profesionalización de capacidades financieras, vinculación y generación de contenidos para documentar y madurar el ecosistema emprendedor  que promueven investigaciones, metodologías y publicaciones de cultura financiera </a:t>
            </a:r>
            <a:endParaRPr lang="es-MX" dirty="0" smtClean="0"/>
          </a:p>
          <a:p>
            <a:pPr>
              <a:buFont typeface="Arial" pitchFamily="34" charset="0"/>
              <a:buChar char="•"/>
            </a:pPr>
            <a:r>
              <a:rPr lang="es-MX" dirty="0" smtClean="0"/>
              <a:t> </a:t>
            </a:r>
            <a:r>
              <a:rPr lang="es-MX" dirty="0" smtClean="0"/>
              <a:t>proyectos aprobados a través de los convenios de </a:t>
            </a:r>
            <a:r>
              <a:rPr lang="es-MX" smtClean="0"/>
              <a:t>coordinación con los estados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218</Words>
  <Application>Microsoft Office PowerPoint</Application>
  <PresentationFormat>On-screen Show (4:3)</PresentationFormat>
  <Paragraphs>22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de Office</vt:lpstr>
      <vt:lpstr>Slide 1</vt:lpstr>
      <vt:lpstr>Slide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Lidia</dc:creator>
  <cp:lastModifiedBy>Lidia</cp:lastModifiedBy>
  <cp:revision>8</cp:revision>
  <dcterms:created xsi:type="dcterms:W3CDTF">2015-09-21T17:05:26Z</dcterms:created>
  <dcterms:modified xsi:type="dcterms:W3CDTF">2016-10-17T02:48:31Z</dcterms:modified>
</cp:coreProperties>
</file>